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1" r:id="rId6"/>
    <p:sldId id="262" r:id="rId7"/>
    <p:sldId id="263" r:id="rId8"/>
    <p:sldId id="267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1D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 title="Page Number Shape">
            <a:extLst>
              <a:ext uri="{FF2B5EF4-FFF2-40B4-BE49-F238E27FC236}">
                <a16:creationId xmlns:a16="http://schemas.microsoft.com/office/drawing/2014/main" id="{D5B19473-3E0A-4207-888C-C28D97B9403B}"/>
              </a:ext>
            </a:extLst>
          </p:cNvPr>
          <p:cNvSpPr/>
          <p:nvPr/>
        </p:nvSpPr>
        <p:spPr>
          <a:xfrm>
            <a:off x="11784009" y="1189204"/>
            <a:ext cx="407986" cy="819146"/>
          </a:xfrm>
          <a:custGeom>
            <a:avLst/>
            <a:gdLst>
              <a:gd name="f0" fmla="val w"/>
              <a:gd name="f1" fmla="val h"/>
              <a:gd name="f2" fmla="val 0"/>
              <a:gd name="f3" fmla="val 1799"/>
              <a:gd name="f4" fmla="val 3612"/>
              <a:gd name="f5" fmla="val 1686"/>
              <a:gd name="f6" fmla="val 3609"/>
              <a:gd name="f7" fmla="val 1574"/>
              <a:gd name="f8" fmla="val 3598"/>
              <a:gd name="f9" fmla="val 1464"/>
              <a:gd name="f10" fmla="val 3581"/>
              <a:gd name="f11" fmla="val 1357"/>
              <a:gd name="f12" fmla="val 3557"/>
              <a:gd name="f13" fmla="val 1251"/>
              <a:gd name="f14" fmla="val 3527"/>
              <a:gd name="f15" fmla="val 1150"/>
              <a:gd name="f16" fmla="val 3490"/>
              <a:gd name="f17" fmla="val 1050"/>
              <a:gd name="f18" fmla="val 3448"/>
              <a:gd name="f19" fmla="val 953"/>
              <a:gd name="f20" fmla="val 3401"/>
              <a:gd name="f21" fmla="val 860"/>
              <a:gd name="f22" fmla="val 3347"/>
              <a:gd name="f23" fmla="val 771"/>
              <a:gd name="f24" fmla="val 3289"/>
              <a:gd name="f25" fmla="val 686"/>
              <a:gd name="f26" fmla="val 3224"/>
              <a:gd name="f27" fmla="val 604"/>
              <a:gd name="f28" fmla="val 3156"/>
              <a:gd name="f29" fmla="val 527"/>
              <a:gd name="f30" fmla="val 3083"/>
              <a:gd name="f31" fmla="val 454"/>
              <a:gd name="f32" fmla="val 3005"/>
              <a:gd name="f33" fmla="val 386"/>
              <a:gd name="f34" fmla="val 2923"/>
              <a:gd name="f35" fmla="val 323"/>
              <a:gd name="f36" fmla="val 2838"/>
              <a:gd name="f37" fmla="val 265"/>
              <a:gd name="f38" fmla="val 2748"/>
              <a:gd name="f39" fmla="val 211"/>
              <a:gd name="f40" fmla="val 2655"/>
              <a:gd name="f41" fmla="val 163"/>
              <a:gd name="f42" fmla="val 2559"/>
              <a:gd name="f43" fmla="val 121"/>
              <a:gd name="f44" fmla="val 2459"/>
              <a:gd name="f45" fmla="val 85"/>
              <a:gd name="f46" fmla="val 2356"/>
              <a:gd name="f47" fmla="val 55"/>
              <a:gd name="f48" fmla="val 2251"/>
              <a:gd name="f49" fmla="val 32"/>
              <a:gd name="f50" fmla="val 2143"/>
              <a:gd name="f51" fmla="val 14"/>
              <a:gd name="f52" fmla="val 2033"/>
              <a:gd name="f53" fmla="val 4"/>
              <a:gd name="f54" fmla="val 1920"/>
              <a:gd name="f55" fmla="val 1806"/>
              <a:gd name="f56" fmla="val 1692"/>
              <a:gd name="f57" fmla="val 1580"/>
              <a:gd name="f58" fmla="val 1469"/>
              <a:gd name="f59" fmla="val 1362"/>
              <a:gd name="f60" fmla="val 1256"/>
              <a:gd name="f61" fmla="val 1154"/>
              <a:gd name="f62" fmla="val 1054"/>
              <a:gd name="f63" fmla="val 958"/>
              <a:gd name="f64" fmla="val 864"/>
              <a:gd name="f65" fmla="val 774"/>
              <a:gd name="f66" fmla="val 689"/>
              <a:gd name="f67" fmla="val 607"/>
              <a:gd name="f68" fmla="val 529"/>
              <a:gd name="f69" fmla="val 456"/>
              <a:gd name="f70" fmla="val 388"/>
              <a:gd name="f71" fmla="val 325"/>
              <a:gd name="f72" fmla="val 266"/>
              <a:gd name="f73" fmla="val 212"/>
              <a:gd name="f74" fmla="val 164"/>
              <a:gd name="f75" fmla="val 122"/>
              <a:gd name="f76" fmla="val 5"/>
              <a:gd name="f77" fmla="*/ f0 1 1799"/>
              <a:gd name="f78" fmla="*/ f1 1 3612"/>
              <a:gd name="f79" fmla="+- f4 0 f2"/>
              <a:gd name="f80" fmla="+- f3 0 f2"/>
              <a:gd name="f81" fmla="*/ f80 1 1799"/>
              <a:gd name="f82" fmla="*/ f79 1 3612"/>
              <a:gd name="f83" fmla="*/ 0 1 f81"/>
              <a:gd name="f84" fmla="*/ f3 1 f81"/>
              <a:gd name="f85" fmla="*/ 0 1 f82"/>
              <a:gd name="f86" fmla="*/ f4 1 f82"/>
              <a:gd name="f87" fmla="*/ f83 f77 1"/>
              <a:gd name="f88" fmla="*/ f84 f77 1"/>
              <a:gd name="f89" fmla="*/ f86 f78 1"/>
              <a:gd name="f90" fmla="*/ f85 f7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87" t="f90" r="f88" b="f89"/>
            <a:pathLst>
              <a:path w="1799" h="3612">
                <a:moveTo>
                  <a:pt x="f3" y="f2"/>
                </a:moveTo>
                <a:lnTo>
                  <a:pt x="f3" y="f4"/>
                </a:ln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40"/>
                </a:lnTo>
                <a:lnTo>
                  <a:pt x="f41" y="f42"/>
                </a:lnTo>
                <a:lnTo>
                  <a:pt x="f43" y="f44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2" y="f55"/>
                </a:lnTo>
                <a:lnTo>
                  <a:pt x="f53" y="f56"/>
                </a:lnTo>
                <a:lnTo>
                  <a:pt x="f51" y="f57"/>
                </a:lnTo>
                <a:lnTo>
                  <a:pt x="f49" y="f58"/>
                </a:lnTo>
                <a:lnTo>
                  <a:pt x="f47" y="f59"/>
                </a:lnTo>
                <a:lnTo>
                  <a:pt x="f45" y="f60"/>
                </a:lnTo>
                <a:lnTo>
                  <a:pt x="f43" y="f61"/>
                </a:lnTo>
                <a:lnTo>
                  <a:pt x="f41" y="f62"/>
                </a:lnTo>
                <a:lnTo>
                  <a:pt x="f39" y="f63"/>
                </a:lnTo>
                <a:lnTo>
                  <a:pt x="f37" y="f64"/>
                </a:lnTo>
                <a:lnTo>
                  <a:pt x="f35" y="f65"/>
                </a:lnTo>
                <a:lnTo>
                  <a:pt x="f33" y="f66"/>
                </a:lnTo>
                <a:lnTo>
                  <a:pt x="f31" y="f67"/>
                </a:lnTo>
                <a:lnTo>
                  <a:pt x="f29" y="f68"/>
                </a:lnTo>
                <a:lnTo>
                  <a:pt x="f27" y="f69"/>
                </a:lnTo>
                <a:lnTo>
                  <a:pt x="f25" y="f70"/>
                </a:lnTo>
                <a:lnTo>
                  <a:pt x="f23" y="f71"/>
                </a:lnTo>
                <a:lnTo>
                  <a:pt x="f21" y="f72"/>
                </a:lnTo>
                <a:lnTo>
                  <a:pt x="f19" y="f73"/>
                </a:lnTo>
                <a:lnTo>
                  <a:pt x="f17" y="f74"/>
                </a:lnTo>
                <a:lnTo>
                  <a:pt x="f15" y="f75"/>
                </a:lnTo>
                <a:lnTo>
                  <a:pt x="f13" y="f45"/>
                </a:lnTo>
                <a:lnTo>
                  <a:pt x="f11" y="f47"/>
                </a:lnTo>
                <a:lnTo>
                  <a:pt x="f9" y="f49"/>
                </a:lnTo>
                <a:lnTo>
                  <a:pt x="f7" y="f51"/>
                </a:lnTo>
                <a:lnTo>
                  <a:pt x="f5" y="f76"/>
                </a:lnTo>
                <a:lnTo>
                  <a:pt x="f3" y="f2"/>
                </a:lnTo>
                <a:close/>
              </a:path>
            </a:pathLst>
          </a:custGeom>
          <a:solidFill>
            <a:srgbClr val="F5F5F5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786CBC-E022-465C-912C-C3B37E0FD63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88913" y="1143292"/>
            <a:ext cx="7034360" cy="4268967"/>
          </a:xfrm>
        </p:spPr>
        <p:txBody>
          <a:bodyPr/>
          <a:lstStyle>
            <a:lvl1pPr algn="l">
              <a:lnSpc>
                <a:spcPct val="85000"/>
              </a:lnSpc>
              <a:defRPr sz="7700" cap="all">
                <a:solidFill>
                  <a:srgbClr val="F5F5F5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2F9F1AE-9B30-43BC-A5A4-DBB5EBD85B1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8913" y="5537926"/>
            <a:ext cx="7034360" cy="706355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i="1">
                <a:solidFill>
                  <a:srgbClr val="F5F5F5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B43440-5DEB-46A8-BD13-205A458C37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88913" y="6314444"/>
            <a:ext cx="1596624" cy="365129"/>
          </a:xfrm>
        </p:spPr>
        <p:txBody>
          <a:bodyPr/>
          <a:lstStyle>
            <a:lvl1pPr algn="l">
              <a:defRPr sz="1200">
                <a:solidFill>
                  <a:srgbClr val="F5F5F5"/>
                </a:solidFill>
              </a:defRPr>
            </a:lvl1pPr>
          </a:lstStyle>
          <a:p>
            <a:pPr lvl="0"/>
            <a:fld id="{7F9F5665-A53C-494F-A586-502AEA277A47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3363058-408D-4CF6-AE38-F606AB1EDED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000594" y="6314444"/>
            <a:ext cx="5122679" cy="365129"/>
          </a:xfrm>
        </p:spPr>
        <p:txBody>
          <a:bodyPr/>
          <a:lstStyle>
            <a:lvl1pPr algn="l">
              <a:defRPr b="0">
                <a:solidFill>
                  <a:srgbClr val="F5F5F5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37DA0D0-1D76-4051-A2FB-4BC54A47C3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84009" y="1416213"/>
            <a:ext cx="407986" cy="365129"/>
          </a:xfrm>
        </p:spPr>
        <p:txBody>
          <a:bodyPr/>
          <a:lstStyle>
            <a:lvl1pPr>
              <a:defRPr>
                <a:solidFill>
                  <a:srgbClr val="1D1A1D"/>
                </a:solidFill>
              </a:defRPr>
            </a:lvl1pPr>
          </a:lstStyle>
          <a:p>
            <a:pPr lvl="0"/>
            <a:fld id="{44C28921-8212-4117-94C9-4C22F7AF5A60}" type="slidenum">
              <a:t>‹#›</a:t>
            </a:fld>
            <a:endParaRPr lang="en-GB"/>
          </a:p>
        </p:txBody>
      </p:sp>
      <p:cxnSp>
        <p:nvCxnSpPr>
          <p:cNvPr id="8" name="Straight Connector 8" title="Verticle Rule Line">
            <a:extLst>
              <a:ext uri="{FF2B5EF4-FFF2-40B4-BE49-F238E27FC236}">
                <a16:creationId xmlns:a16="http://schemas.microsoft.com/office/drawing/2014/main" id="{DDD6CD37-ADDA-470D-B10D-5F639F371401}"/>
              </a:ext>
            </a:extLst>
          </p:cNvPr>
          <p:cNvCxnSpPr/>
          <p:nvPr/>
        </p:nvCxnSpPr>
        <p:spPr>
          <a:xfrm>
            <a:off x="773856" y="1257300"/>
            <a:ext cx="0" cy="5600700"/>
          </a:xfrm>
          <a:prstGeom prst="straightConnector1">
            <a:avLst/>
          </a:prstGeom>
          <a:noFill/>
          <a:ln w="25402" cap="flat">
            <a:solidFill>
              <a:srgbClr val="F5F5F5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6354275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7636-247C-4949-99D0-B4E1085F725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5C160A-3560-459D-AC72-C306F9BFE54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181603" y="640080"/>
            <a:ext cx="6248396" cy="55841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39439-CC09-4C3F-AA7B-E6AB58B387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4B0BD4-24F7-4F6D-9586-56ACBEE589CF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01C3A-AF0D-43E7-88BD-2182CC4E53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F90A8-3476-4905-837A-2DFE8C6BC88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B280DB-B75E-4FD9-903F-71104FC8DC7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73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 title="Page Number Shape">
            <a:extLst>
              <a:ext uri="{FF2B5EF4-FFF2-40B4-BE49-F238E27FC236}">
                <a16:creationId xmlns:a16="http://schemas.microsoft.com/office/drawing/2014/main" id="{29D24D16-434F-4ED5-A244-17EF27320E2B}"/>
              </a:ext>
            </a:extLst>
          </p:cNvPr>
          <p:cNvSpPr/>
          <p:nvPr/>
        </p:nvSpPr>
        <p:spPr>
          <a:xfrm>
            <a:off x="11784009" y="5380576"/>
            <a:ext cx="407986" cy="819146"/>
          </a:xfrm>
          <a:custGeom>
            <a:avLst/>
            <a:gdLst>
              <a:gd name="f0" fmla="val w"/>
              <a:gd name="f1" fmla="val h"/>
              <a:gd name="f2" fmla="val 0"/>
              <a:gd name="f3" fmla="val 1799"/>
              <a:gd name="f4" fmla="val 3612"/>
              <a:gd name="f5" fmla="val 1686"/>
              <a:gd name="f6" fmla="val 3609"/>
              <a:gd name="f7" fmla="val 1574"/>
              <a:gd name="f8" fmla="val 3598"/>
              <a:gd name="f9" fmla="val 1464"/>
              <a:gd name="f10" fmla="val 3581"/>
              <a:gd name="f11" fmla="val 1357"/>
              <a:gd name="f12" fmla="val 3557"/>
              <a:gd name="f13" fmla="val 1251"/>
              <a:gd name="f14" fmla="val 3527"/>
              <a:gd name="f15" fmla="val 1150"/>
              <a:gd name="f16" fmla="val 3490"/>
              <a:gd name="f17" fmla="val 1050"/>
              <a:gd name="f18" fmla="val 3448"/>
              <a:gd name="f19" fmla="val 953"/>
              <a:gd name="f20" fmla="val 3401"/>
              <a:gd name="f21" fmla="val 860"/>
              <a:gd name="f22" fmla="val 3347"/>
              <a:gd name="f23" fmla="val 771"/>
              <a:gd name="f24" fmla="val 3289"/>
              <a:gd name="f25" fmla="val 686"/>
              <a:gd name="f26" fmla="val 3224"/>
              <a:gd name="f27" fmla="val 604"/>
              <a:gd name="f28" fmla="val 3156"/>
              <a:gd name="f29" fmla="val 527"/>
              <a:gd name="f30" fmla="val 3083"/>
              <a:gd name="f31" fmla="val 454"/>
              <a:gd name="f32" fmla="val 3005"/>
              <a:gd name="f33" fmla="val 386"/>
              <a:gd name="f34" fmla="val 2923"/>
              <a:gd name="f35" fmla="val 323"/>
              <a:gd name="f36" fmla="val 2838"/>
              <a:gd name="f37" fmla="val 265"/>
              <a:gd name="f38" fmla="val 2748"/>
              <a:gd name="f39" fmla="val 211"/>
              <a:gd name="f40" fmla="val 2655"/>
              <a:gd name="f41" fmla="val 163"/>
              <a:gd name="f42" fmla="val 2559"/>
              <a:gd name="f43" fmla="val 121"/>
              <a:gd name="f44" fmla="val 2459"/>
              <a:gd name="f45" fmla="val 85"/>
              <a:gd name="f46" fmla="val 2356"/>
              <a:gd name="f47" fmla="val 55"/>
              <a:gd name="f48" fmla="val 2251"/>
              <a:gd name="f49" fmla="val 32"/>
              <a:gd name="f50" fmla="val 2143"/>
              <a:gd name="f51" fmla="val 14"/>
              <a:gd name="f52" fmla="val 2033"/>
              <a:gd name="f53" fmla="val 4"/>
              <a:gd name="f54" fmla="val 1920"/>
              <a:gd name="f55" fmla="val 1806"/>
              <a:gd name="f56" fmla="val 1692"/>
              <a:gd name="f57" fmla="val 1580"/>
              <a:gd name="f58" fmla="val 1469"/>
              <a:gd name="f59" fmla="val 1362"/>
              <a:gd name="f60" fmla="val 1256"/>
              <a:gd name="f61" fmla="val 1154"/>
              <a:gd name="f62" fmla="val 1054"/>
              <a:gd name="f63" fmla="val 958"/>
              <a:gd name="f64" fmla="val 864"/>
              <a:gd name="f65" fmla="val 774"/>
              <a:gd name="f66" fmla="val 689"/>
              <a:gd name="f67" fmla="val 607"/>
              <a:gd name="f68" fmla="val 529"/>
              <a:gd name="f69" fmla="val 456"/>
              <a:gd name="f70" fmla="val 388"/>
              <a:gd name="f71" fmla="val 325"/>
              <a:gd name="f72" fmla="val 266"/>
              <a:gd name="f73" fmla="val 212"/>
              <a:gd name="f74" fmla="val 164"/>
              <a:gd name="f75" fmla="val 122"/>
              <a:gd name="f76" fmla="val 5"/>
              <a:gd name="f77" fmla="*/ f0 1 1799"/>
              <a:gd name="f78" fmla="*/ f1 1 3612"/>
              <a:gd name="f79" fmla="+- f4 0 f2"/>
              <a:gd name="f80" fmla="+- f3 0 f2"/>
              <a:gd name="f81" fmla="*/ f80 1 1799"/>
              <a:gd name="f82" fmla="*/ f79 1 3612"/>
              <a:gd name="f83" fmla="*/ 0 1 f81"/>
              <a:gd name="f84" fmla="*/ f3 1 f81"/>
              <a:gd name="f85" fmla="*/ 0 1 f82"/>
              <a:gd name="f86" fmla="*/ f4 1 f82"/>
              <a:gd name="f87" fmla="*/ f83 f77 1"/>
              <a:gd name="f88" fmla="*/ f84 f77 1"/>
              <a:gd name="f89" fmla="*/ f86 f78 1"/>
              <a:gd name="f90" fmla="*/ f85 f7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87" t="f90" r="f88" b="f89"/>
            <a:pathLst>
              <a:path w="1799" h="3612">
                <a:moveTo>
                  <a:pt x="f3" y="f2"/>
                </a:moveTo>
                <a:lnTo>
                  <a:pt x="f3" y="f4"/>
                </a:ln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40"/>
                </a:lnTo>
                <a:lnTo>
                  <a:pt x="f41" y="f42"/>
                </a:lnTo>
                <a:lnTo>
                  <a:pt x="f43" y="f44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2" y="f55"/>
                </a:lnTo>
                <a:lnTo>
                  <a:pt x="f53" y="f56"/>
                </a:lnTo>
                <a:lnTo>
                  <a:pt x="f51" y="f57"/>
                </a:lnTo>
                <a:lnTo>
                  <a:pt x="f49" y="f58"/>
                </a:lnTo>
                <a:lnTo>
                  <a:pt x="f47" y="f59"/>
                </a:lnTo>
                <a:lnTo>
                  <a:pt x="f45" y="f60"/>
                </a:lnTo>
                <a:lnTo>
                  <a:pt x="f43" y="f61"/>
                </a:lnTo>
                <a:lnTo>
                  <a:pt x="f41" y="f62"/>
                </a:lnTo>
                <a:lnTo>
                  <a:pt x="f39" y="f63"/>
                </a:lnTo>
                <a:lnTo>
                  <a:pt x="f37" y="f64"/>
                </a:lnTo>
                <a:lnTo>
                  <a:pt x="f35" y="f65"/>
                </a:lnTo>
                <a:lnTo>
                  <a:pt x="f33" y="f66"/>
                </a:lnTo>
                <a:lnTo>
                  <a:pt x="f31" y="f67"/>
                </a:lnTo>
                <a:lnTo>
                  <a:pt x="f29" y="f68"/>
                </a:lnTo>
                <a:lnTo>
                  <a:pt x="f27" y="f69"/>
                </a:lnTo>
                <a:lnTo>
                  <a:pt x="f25" y="f70"/>
                </a:lnTo>
                <a:lnTo>
                  <a:pt x="f23" y="f71"/>
                </a:lnTo>
                <a:lnTo>
                  <a:pt x="f21" y="f72"/>
                </a:lnTo>
                <a:lnTo>
                  <a:pt x="f19" y="f73"/>
                </a:lnTo>
                <a:lnTo>
                  <a:pt x="f17" y="f74"/>
                </a:lnTo>
                <a:lnTo>
                  <a:pt x="f15" y="f75"/>
                </a:lnTo>
                <a:lnTo>
                  <a:pt x="f13" y="f45"/>
                </a:lnTo>
                <a:lnTo>
                  <a:pt x="f11" y="f47"/>
                </a:lnTo>
                <a:lnTo>
                  <a:pt x="f9" y="f49"/>
                </a:lnTo>
                <a:lnTo>
                  <a:pt x="f7" y="f51"/>
                </a:lnTo>
                <a:lnTo>
                  <a:pt x="f5" y="f76"/>
                </a:lnTo>
                <a:lnTo>
                  <a:pt x="f3" y="f2"/>
                </a:lnTo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D127C3EA-38FD-471E-B18A-AD5AD34CF0F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990767" y="642932"/>
            <a:ext cx="2446669" cy="4678106"/>
          </a:xfrm>
        </p:spPr>
        <p:txBody>
          <a:bodyPr vert="eaVert"/>
          <a:lstStyle>
            <a:lvl1pPr algn="l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BC697D6B-E67C-4469-BE87-C1ED2F48F1A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642932"/>
            <a:ext cx="7070680" cy="4678106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B1DF55D-A8C6-46AA-B0B4-77A8A6DD565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536186" y="5927131"/>
            <a:ext cx="3814858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15165-F4F4-40DC-B87F-5D48132D5C77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5AC5490-988B-44C0-A51A-8D7192A0EC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536186" y="6315952"/>
            <a:ext cx="3814858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EB703FB-84DF-4C90-B9C8-719CD25CFE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FAEE7C-2FCE-4B6C-A6FB-8A9B7171F7D3}" type="slidenum">
              <a:t>‹#›</a:t>
            </a:fld>
            <a:endParaRPr lang="en-GB"/>
          </a:p>
        </p:txBody>
      </p:sp>
      <p:cxnSp>
        <p:nvCxnSpPr>
          <p:cNvPr id="8" name="Straight Connector 12" title="Horizontal Rule Line">
            <a:extLst>
              <a:ext uri="{FF2B5EF4-FFF2-40B4-BE49-F238E27FC236}">
                <a16:creationId xmlns:a16="http://schemas.microsoft.com/office/drawing/2014/main" id="{9546E8C9-0A31-41D8-B511-BF96BDC5EA77}"/>
              </a:ext>
            </a:extLst>
          </p:cNvPr>
          <p:cNvCxnSpPr/>
          <p:nvPr/>
        </p:nvCxnSpPr>
        <p:spPr>
          <a:xfrm>
            <a:off x="0" y="6199732"/>
            <a:ext cx="10260006" cy="0"/>
          </a:xfrm>
          <a:prstGeom prst="straightConnector1">
            <a:avLst/>
          </a:prstGeom>
          <a:noFill/>
          <a:ln w="25402" cap="flat">
            <a:solidFill>
              <a:srgbClr val="262626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142796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0623-F60A-427A-8DC9-BCDE645C14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62DE-994B-44D5-A306-52920B8B687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38214-4315-44F3-BB64-4A996C2281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5D75C5-4A93-4559-8CD6-54502E73DA0E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187CF-5336-4AAA-B51F-303A39B973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3B761-22BF-4152-AF6D-2D0012AAA7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5F38E0-3F94-4F3F-BBB9-9B0AE452491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4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 title="Page Number Shape">
            <a:extLst>
              <a:ext uri="{FF2B5EF4-FFF2-40B4-BE49-F238E27FC236}">
                <a16:creationId xmlns:a16="http://schemas.microsoft.com/office/drawing/2014/main" id="{72BC72A3-FD9E-453F-85A4-8D6910E85375}"/>
              </a:ext>
            </a:extLst>
          </p:cNvPr>
          <p:cNvSpPr/>
          <p:nvPr/>
        </p:nvSpPr>
        <p:spPr>
          <a:xfrm>
            <a:off x="11784009" y="1393746"/>
            <a:ext cx="407986" cy="819146"/>
          </a:xfrm>
          <a:custGeom>
            <a:avLst/>
            <a:gdLst>
              <a:gd name="f0" fmla="val w"/>
              <a:gd name="f1" fmla="val h"/>
              <a:gd name="f2" fmla="val 0"/>
              <a:gd name="f3" fmla="val 1799"/>
              <a:gd name="f4" fmla="val 3612"/>
              <a:gd name="f5" fmla="val 1686"/>
              <a:gd name="f6" fmla="val 3609"/>
              <a:gd name="f7" fmla="val 1574"/>
              <a:gd name="f8" fmla="val 3598"/>
              <a:gd name="f9" fmla="val 1464"/>
              <a:gd name="f10" fmla="val 3581"/>
              <a:gd name="f11" fmla="val 1357"/>
              <a:gd name="f12" fmla="val 3557"/>
              <a:gd name="f13" fmla="val 1251"/>
              <a:gd name="f14" fmla="val 3527"/>
              <a:gd name="f15" fmla="val 1150"/>
              <a:gd name="f16" fmla="val 3490"/>
              <a:gd name="f17" fmla="val 1050"/>
              <a:gd name="f18" fmla="val 3448"/>
              <a:gd name="f19" fmla="val 953"/>
              <a:gd name="f20" fmla="val 3401"/>
              <a:gd name="f21" fmla="val 860"/>
              <a:gd name="f22" fmla="val 3347"/>
              <a:gd name="f23" fmla="val 771"/>
              <a:gd name="f24" fmla="val 3289"/>
              <a:gd name="f25" fmla="val 686"/>
              <a:gd name="f26" fmla="val 3224"/>
              <a:gd name="f27" fmla="val 604"/>
              <a:gd name="f28" fmla="val 3156"/>
              <a:gd name="f29" fmla="val 527"/>
              <a:gd name="f30" fmla="val 3083"/>
              <a:gd name="f31" fmla="val 454"/>
              <a:gd name="f32" fmla="val 3005"/>
              <a:gd name="f33" fmla="val 386"/>
              <a:gd name="f34" fmla="val 2923"/>
              <a:gd name="f35" fmla="val 323"/>
              <a:gd name="f36" fmla="val 2838"/>
              <a:gd name="f37" fmla="val 265"/>
              <a:gd name="f38" fmla="val 2748"/>
              <a:gd name="f39" fmla="val 211"/>
              <a:gd name="f40" fmla="val 2655"/>
              <a:gd name="f41" fmla="val 163"/>
              <a:gd name="f42" fmla="val 2559"/>
              <a:gd name="f43" fmla="val 121"/>
              <a:gd name="f44" fmla="val 2459"/>
              <a:gd name="f45" fmla="val 85"/>
              <a:gd name="f46" fmla="val 2356"/>
              <a:gd name="f47" fmla="val 55"/>
              <a:gd name="f48" fmla="val 2251"/>
              <a:gd name="f49" fmla="val 32"/>
              <a:gd name="f50" fmla="val 2143"/>
              <a:gd name="f51" fmla="val 14"/>
              <a:gd name="f52" fmla="val 2033"/>
              <a:gd name="f53" fmla="val 4"/>
              <a:gd name="f54" fmla="val 1920"/>
              <a:gd name="f55" fmla="val 1806"/>
              <a:gd name="f56" fmla="val 1692"/>
              <a:gd name="f57" fmla="val 1580"/>
              <a:gd name="f58" fmla="val 1469"/>
              <a:gd name="f59" fmla="val 1362"/>
              <a:gd name="f60" fmla="val 1256"/>
              <a:gd name="f61" fmla="val 1154"/>
              <a:gd name="f62" fmla="val 1054"/>
              <a:gd name="f63" fmla="val 958"/>
              <a:gd name="f64" fmla="val 864"/>
              <a:gd name="f65" fmla="val 774"/>
              <a:gd name="f66" fmla="val 689"/>
              <a:gd name="f67" fmla="val 607"/>
              <a:gd name="f68" fmla="val 529"/>
              <a:gd name="f69" fmla="val 456"/>
              <a:gd name="f70" fmla="val 388"/>
              <a:gd name="f71" fmla="val 325"/>
              <a:gd name="f72" fmla="val 266"/>
              <a:gd name="f73" fmla="val 212"/>
              <a:gd name="f74" fmla="val 164"/>
              <a:gd name="f75" fmla="val 122"/>
              <a:gd name="f76" fmla="val 5"/>
              <a:gd name="f77" fmla="*/ f0 1 1799"/>
              <a:gd name="f78" fmla="*/ f1 1 3612"/>
              <a:gd name="f79" fmla="+- f4 0 f2"/>
              <a:gd name="f80" fmla="+- f3 0 f2"/>
              <a:gd name="f81" fmla="*/ f80 1 1799"/>
              <a:gd name="f82" fmla="*/ f79 1 3612"/>
              <a:gd name="f83" fmla="*/ 0 1 f81"/>
              <a:gd name="f84" fmla="*/ f3 1 f81"/>
              <a:gd name="f85" fmla="*/ 0 1 f82"/>
              <a:gd name="f86" fmla="*/ f4 1 f82"/>
              <a:gd name="f87" fmla="*/ f83 f77 1"/>
              <a:gd name="f88" fmla="*/ f84 f77 1"/>
              <a:gd name="f89" fmla="*/ f86 f78 1"/>
              <a:gd name="f90" fmla="*/ f85 f7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87" t="f90" r="f88" b="f89"/>
            <a:pathLst>
              <a:path w="1799" h="3612">
                <a:moveTo>
                  <a:pt x="f3" y="f2"/>
                </a:moveTo>
                <a:lnTo>
                  <a:pt x="f3" y="f4"/>
                </a:ln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40"/>
                </a:lnTo>
                <a:lnTo>
                  <a:pt x="f41" y="f42"/>
                </a:lnTo>
                <a:lnTo>
                  <a:pt x="f43" y="f44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2" y="f55"/>
                </a:lnTo>
                <a:lnTo>
                  <a:pt x="f53" y="f56"/>
                </a:lnTo>
                <a:lnTo>
                  <a:pt x="f51" y="f57"/>
                </a:lnTo>
                <a:lnTo>
                  <a:pt x="f49" y="f58"/>
                </a:lnTo>
                <a:lnTo>
                  <a:pt x="f47" y="f59"/>
                </a:lnTo>
                <a:lnTo>
                  <a:pt x="f45" y="f60"/>
                </a:lnTo>
                <a:lnTo>
                  <a:pt x="f43" y="f61"/>
                </a:lnTo>
                <a:lnTo>
                  <a:pt x="f41" y="f62"/>
                </a:lnTo>
                <a:lnTo>
                  <a:pt x="f39" y="f63"/>
                </a:lnTo>
                <a:lnTo>
                  <a:pt x="f37" y="f64"/>
                </a:lnTo>
                <a:lnTo>
                  <a:pt x="f35" y="f65"/>
                </a:lnTo>
                <a:lnTo>
                  <a:pt x="f33" y="f66"/>
                </a:lnTo>
                <a:lnTo>
                  <a:pt x="f31" y="f67"/>
                </a:lnTo>
                <a:lnTo>
                  <a:pt x="f29" y="f68"/>
                </a:lnTo>
                <a:lnTo>
                  <a:pt x="f27" y="f69"/>
                </a:lnTo>
                <a:lnTo>
                  <a:pt x="f25" y="f70"/>
                </a:lnTo>
                <a:lnTo>
                  <a:pt x="f23" y="f71"/>
                </a:lnTo>
                <a:lnTo>
                  <a:pt x="f21" y="f72"/>
                </a:lnTo>
                <a:lnTo>
                  <a:pt x="f19" y="f73"/>
                </a:lnTo>
                <a:lnTo>
                  <a:pt x="f17" y="f74"/>
                </a:lnTo>
                <a:lnTo>
                  <a:pt x="f15" y="f75"/>
                </a:lnTo>
                <a:lnTo>
                  <a:pt x="f13" y="f45"/>
                </a:lnTo>
                <a:lnTo>
                  <a:pt x="f11" y="f47"/>
                </a:lnTo>
                <a:lnTo>
                  <a:pt x="f9" y="f49"/>
                </a:lnTo>
                <a:lnTo>
                  <a:pt x="f7" y="f51"/>
                </a:lnTo>
                <a:lnTo>
                  <a:pt x="f5" y="f76"/>
                </a:lnTo>
                <a:lnTo>
                  <a:pt x="f3" y="f2"/>
                </a:lnTo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934379-EEDA-4156-9109-A5A3A82E82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7672" y="2571722"/>
            <a:ext cx="8296652" cy="3286152"/>
          </a:xfrm>
        </p:spPr>
        <p:txBody>
          <a:bodyPr/>
          <a:lstStyle>
            <a:lvl1pPr>
              <a:lnSpc>
                <a:spcPct val="85000"/>
              </a:lnSpc>
              <a:defRPr sz="7700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43D411F-C17F-49BE-8908-4815901AC2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47672" y="1393746"/>
            <a:ext cx="8401424" cy="819146"/>
          </a:xfrm>
        </p:spPr>
        <p:txBody>
          <a:bodyPr anchor="ctr"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D8B5E51-9522-43FE-A729-848386572B2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742953" y="6314434"/>
            <a:ext cx="1596624" cy="365129"/>
          </a:xfrm>
        </p:spPr>
        <p:txBody>
          <a:bodyPr/>
          <a:lstStyle>
            <a:lvl1pPr>
              <a:defRPr sz="1200"/>
            </a:lvl1pPr>
          </a:lstStyle>
          <a:p>
            <a:pPr lvl="0"/>
            <a:fld id="{21FAB14F-D180-4B89-8C64-1419DDCB5500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611B8B-AC20-4F1D-AB59-5955185BE6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947672" y="6314444"/>
            <a:ext cx="6480224" cy="365129"/>
          </a:xfrm>
        </p:spPr>
        <p:txBody>
          <a:bodyPr/>
          <a:lstStyle>
            <a:lvl1pPr>
              <a:defRPr b="0"/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BC075D-9FFA-4555-A6AE-A5E4466329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84009" y="1620755"/>
            <a:ext cx="40798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4A2539E-A3AC-459F-93F8-FAAD813917D3}" type="slidenum">
              <a:t>‹#›</a:t>
            </a:fld>
            <a:endParaRPr lang="en-GB"/>
          </a:p>
        </p:txBody>
      </p:sp>
      <p:cxnSp>
        <p:nvCxnSpPr>
          <p:cNvPr id="8" name="Straight Connector 9" title="Horizontal Rule Line">
            <a:extLst>
              <a:ext uri="{FF2B5EF4-FFF2-40B4-BE49-F238E27FC236}">
                <a16:creationId xmlns:a16="http://schemas.microsoft.com/office/drawing/2014/main" id="{35E3155E-E9C6-488F-8F12-3735DA32D517}"/>
              </a:ext>
            </a:extLst>
          </p:cNvPr>
          <p:cNvCxnSpPr/>
          <p:nvPr/>
        </p:nvCxnSpPr>
        <p:spPr>
          <a:xfrm flipH="1">
            <a:off x="0" y="6178171"/>
            <a:ext cx="10244324" cy="0"/>
          </a:xfrm>
          <a:prstGeom prst="straightConnector1">
            <a:avLst/>
          </a:prstGeom>
          <a:noFill/>
          <a:ln w="25402" cap="flat">
            <a:solidFill>
              <a:srgbClr val="262626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5484360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D45C-BA01-4FF3-97A6-CBCDEEFF32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E2D5B-706B-4B6E-BD15-531477890E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1603" y="540629"/>
            <a:ext cx="6248396" cy="24889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090A3-31F8-4593-9A2B-F226FFA3A0B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81603" y="3712463"/>
            <a:ext cx="6248396" cy="24822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BCA09-CC5F-4790-ACC6-45C7A644699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821B91-B109-4F22-A907-FE55D93E0964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F635C-D957-41EC-B219-ED17D38EE4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B29E1-A840-48D5-855F-9C1F43C5E4A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BE701-5F9B-4055-8C97-ACB21D165D2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59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C9E1-A371-47BA-8B1D-F80BEEDAE3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6" y="557784"/>
            <a:ext cx="3831335" cy="495604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C6F6-35AB-494F-AD9A-BE0F13A809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81603" y="558067"/>
            <a:ext cx="6245352" cy="914400"/>
          </a:xfrm>
        </p:spPr>
        <p:txBody>
          <a:bodyPr anchor="b"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F7B38-8CA9-47F5-9353-17A9F8F3D01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81603" y="1526673"/>
            <a:ext cx="6245352" cy="175564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44335-1703-4127-81E4-CCE93716D47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81603" y="3700823"/>
            <a:ext cx="6248396" cy="914400"/>
          </a:xfrm>
        </p:spPr>
        <p:txBody>
          <a:bodyPr anchor="b"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2F31E-669C-44C8-BFA4-73518929383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81603" y="4669429"/>
            <a:ext cx="6245352" cy="175564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17F93-160C-4D1F-94CA-8554CBEB23D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15CF88-6192-44EB-8928-5C1ED4163DC4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224C15-A81B-4713-9174-6E28CC036D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4D509-CBBC-4AF4-8A62-C75E0838BA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748B42-D083-4DC7-BF1C-E1649AC7237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9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EC80-9C41-44AC-9372-7893446AFB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0191C-7BB4-48B2-80AC-E43B61DE47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0511C9-26D6-41DF-B64E-779EBDBFC97C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5F60B-5408-4AED-B77B-2953788F24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E1F95-FA48-4B4D-B17F-D8F21739DA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3D4FD1-1E01-4CD5-98B9-5EA76CB31C9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83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52468-02CC-4C75-96B2-21E10F56C8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BF950A-AE1B-4641-B6A5-69215E67350D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B7BBE-A15E-4A4C-BD85-B56F3CC30F0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76006-7661-49E9-BD94-3E67376CC5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E8F5AF-8CEE-431E-A4DF-A4D4D222835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740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7DA5-B30E-4061-B028-09A08C148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6" y="555479"/>
            <a:ext cx="3838779" cy="1921026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FDBDC-BE5B-401B-B725-C3460596E1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1603" y="564148"/>
            <a:ext cx="6248396" cy="562264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BC763-8EAA-414D-B79C-5FF2A860DEE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61996" y="2621511"/>
            <a:ext cx="3838779" cy="323953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7A733-BCFB-4488-8D6E-F7E983FD56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2BFDCE-5E91-4CDE-90D7-21352C083E69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29D80-1C62-41D7-912C-E711729FACA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21064-32AC-4037-9486-D34A7D0FE1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EA08BF-68ED-47E2-9160-7C27944A99B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43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9A73-E808-4B12-96A0-00DD69C59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952" y="557262"/>
            <a:ext cx="3840480" cy="1919243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53B68A-A63B-47BD-82F3-6D1BE8A161F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257800" y="0"/>
            <a:ext cx="6172200" cy="68580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37B56-1EE2-4A00-ACDC-849B84E89CE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58952" y="2621511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4ECBD-421C-4F53-91AF-E446219246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46E158-2C10-4DCB-ADB4-3C9C9B3C8EF2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6428B-1A3E-4D24-8130-DC123CAE7B4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9099B-322F-4958-AF6B-E3D78BC5DC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D4D27E-60DF-4DFF-9FD4-3F902476819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4225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 title="Page Number Shape">
            <a:extLst>
              <a:ext uri="{FF2B5EF4-FFF2-40B4-BE49-F238E27FC236}">
                <a16:creationId xmlns:a16="http://schemas.microsoft.com/office/drawing/2014/main" id="{E299F27B-371D-4732-AF6C-F0098C7B456A}"/>
              </a:ext>
            </a:extLst>
          </p:cNvPr>
          <p:cNvSpPr/>
          <p:nvPr/>
        </p:nvSpPr>
        <p:spPr>
          <a:xfrm>
            <a:off x="11784009" y="5380576"/>
            <a:ext cx="407986" cy="819146"/>
          </a:xfrm>
          <a:custGeom>
            <a:avLst/>
            <a:gdLst>
              <a:gd name="f0" fmla="val w"/>
              <a:gd name="f1" fmla="val h"/>
              <a:gd name="f2" fmla="val 0"/>
              <a:gd name="f3" fmla="val 1799"/>
              <a:gd name="f4" fmla="val 3612"/>
              <a:gd name="f5" fmla="val 1686"/>
              <a:gd name="f6" fmla="val 3609"/>
              <a:gd name="f7" fmla="val 1574"/>
              <a:gd name="f8" fmla="val 3598"/>
              <a:gd name="f9" fmla="val 1464"/>
              <a:gd name="f10" fmla="val 3581"/>
              <a:gd name="f11" fmla="val 1357"/>
              <a:gd name="f12" fmla="val 3557"/>
              <a:gd name="f13" fmla="val 1251"/>
              <a:gd name="f14" fmla="val 3527"/>
              <a:gd name="f15" fmla="val 1150"/>
              <a:gd name="f16" fmla="val 3490"/>
              <a:gd name="f17" fmla="val 1050"/>
              <a:gd name="f18" fmla="val 3448"/>
              <a:gd name="f19" fmla="val 953"/>
              <a:gd name="f20" fmla="val 3401"/>
              <a:gd name="f21" fmla="val 860"/>
              <a:gd name="f22" fmla="val 3347"/>
              <a:gd name="f23" fmla="val 771"/>
              <a:gd name="f24" fmla="val 3289"/>
              <a:gd name="f25" fmla="val 686"/>
              <a:gd name="f26" fmla="val 3224"/>
              <a:gd name="f27" fmla="val 604"/>
              <a:gd name="f28" fmla="val 3156"/>
              <a:gd name="f29" fmla="val 527"/>
              <a:gd name="f30" fmla="val 3083"/>
              <a:gd name="f31" fmla="val 454"/>
              <a:gd name="f32" fmla="val 3005"/>
              <a:gd name="f33" fmla="val 386"/>
              <a:gd name="f34" fmla="val 2923"/>
              <a:gd name="f35" fmla="val 323"/>
              <a:gd name="f36" fmla="val 2838"/>
              <a:gd name="f37" fmla="val 265"/>
              <a:gd name="f38" fmla="val 2748"/>
              <a:gd name="f39" fmla="val 211"/>
              <a:gd name="f40" fmla="val 2655"/>
              <a:gd name="f41" fmla="val 163"/>
              <a:gd name="f42" fmla="val 2559"/>
              <a:gd name="f43" fmla="val 121"/>
              <a:gd name="f44" fmla="val 2459"/>
              <a:gd name="f45" fmla="val 85"/>
              <a:gd name="f46" fmla="val 2356"/>
              <a:gd name="f47" fmla="val 55"/>
              <a:gd name="f48" fmla="val 2251"/>
              <a:gd name="f49" fmla="val 32"/>
              <a:gd name="f50" fmla="val 2143"/>
              <a:gd name="f51" fmla="val 14"/>
              <a:gd name="f52" fmla="val 2033"/>
              <a:gd name="f53" fmla="val 4"/>
              <a:gd name="f54" fmla="val 1920"/>
              <a:gd name="f55" fmla="val 1806"/>
              <a:gd name="f56" fmla="val 1692"/>
              <a:gd name="f57" fmla="val 1580"/>
              <a:gd name="f58" fmla="val 1469"/>
              <a:gd name="f59" fmla="val 1362"/>
              <a:gd name="f60" fmla="val 1256"/>
              <a:gd name="f61" fmla="val 1154"/>
              <a:gd name="f62" fmla="val 1054"/>
              <a:gd name="f63" fmla="val 958"/>
              <a:gd name="f64" fmla="val 864"/>
              <a:gd name="f65" fmla="val 774"/>
              <a:gd name="f66" fmla="val 689"/>
              <a:gd name="f67" fmla="val 607"/>
              <a:gd name="f68" fmla="val 529"/>
              <a:gd name="f69" fmla="val 456"/>
              <a:gd name="f70" fmla="val 388"/>
              <a:gd name="f71" fmla="val 325"/>
              <a:gd name="f72" fmla="val 266"/>
              <a:gd name="f73" fmla="val 212"/>
              <a:gd name="f74" fmla="val 164"/>
              <a:gd name="f75" fmla="val 122"/>
              <a:gd name="f76" fmla="val 5"/>
              <a:gd name="f77" fmla="*/ f0 1 1799"/>
              <a:gd name="f78" fmla="*/ f1 1 3612"/>
              <a:gd name="f79" fmla="+- f4 0 f2"/>
              <a:gd name="f80" fmla="+- f3 0 f2"/>
              <a:gd name="f81" fmla="*/ f80 1 1799"/>
              <a:gd name="f82" fmla="*/ f79 1 3612"/>
              <a:gd name="f83" fmla="*/ 0 1 f81"/>
              <a:gd name="f84" fmla="*/ f3 1 f81"/>
              <a:gd name="f85" fmla="*/ 0 1 f82"/>
              <a:gd name="f86" fmla="*/ f4 1 f82"/>
              <a:gd name="f87" fmla="*/ f83 f77 1"/>
              <a:gd name="f88" fmla="*/ f84 f77 1"/>
              <a:gd name="f89" fmla="*/ f86 f78 1"/>
              <a:gd name="f90" fmla="*/ f85 f7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87" t="f90" r="f88" b="f89"/>
            <a:pathLst>
              <a:path w="1799" h="3612">
                <a:moveTo>
                  <a:pt x="f3" y="f2"/>
                </a:moveTo>
                <a:lnTo>
                  <a:pt x="f3" y="f4"/>
                </a:ln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40"/>
                </a:lnTo>
                <a:lnTo>
                  <a:pt x="f41" y="f42"/>
                </a:lnTo>
                <a:lnTo>
                  <a:pt x="f43" y="f44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2" y="f55"/>
                </a:lnTo>
                <a:lnTo>
                  <a:pt x="f53" y="f56"/>
                </a:lnTo>
                <a:lnTo>
                  <a:pt x="f51" y="f57"/>
                </a:lnTo>
                <a:lnTo>
                  <a:pt x="f49" y="f58"/>
                </a:lnTo>
                <a:lnTo>
                  <a:pt x="f47" y="f59"/>
                </a:lnTo>
                <a:lnTo>
                  <a:pt x="f45" y="f60"/>
                </a:lnTo>
                <a:lnTo>
                  <a:pt x="f43" y="f61"/>
                </a:lnTo>
                <a:lnTo>
                  <a:pt x="f41" y="f62"/>
                </a:lnTo>
                <a:lnTo>
                  <a:pt x="f39" y="f63"/>
                </a:lnTo>
                <a:lnTo>
                  <a:pt x="f37" y="f64"/>
                </a:lnTo>
                <a:lnTo>
                  <a:pt x="f35" y="f65"/>
                </a:lnTo>
                <a:lnTo>
                  <a:pt x="f33" y="f66"/>
                </a:lnTo>
                <a:lnTo>
                  <a:pt x="f31" y="f67"/>
                </a:lnTo>
                <a:lnTo>
                  <a:pt x="f29" y="f68"/>
                </a:lnTo>
                <a:lnTo>
                  <a:pt x="f27" y="f69"/>
                </a:lnTo>
                <a:lnTo>
                  <a:pt x="f25" y="f70"/>
                </a:lnTo>
                <a:lnTo>
                  <a:pt x="f23" y="f71"/>
                </a:lnTo>
                <a:lnTo>
                  <a:pt x="f21" y="f72"/>
                </a:lnTo>
                <a:lnTo>
                  <a:pt x="f19" y="f73"/>
                </a:lnTo>
                <a:lnTo>
                  <a:pt x="f17" y="f74"/>
                </a:lnTo>
                <a:lnTo>
                  <a:pt x="f15" y="f75"/>
                </a:lnTo>
                <a:lnTo>
                  <a:pt x="f13" y="f45"/>
                </a:lnTo>
                <a:lnTo>
                  <a:pt x="f11" y="f47"/>
                </a:lnTo>
                <a:lnTo>
                  <a:pt x="f9" y="f49"/>
                </a:lnTo>
                <a:lnTo>
                  <a:pt x="f7" y="f51"/>
                </a:lnTo>
                <a:lnTo>
                  <a:pt x="f5" y="f76"/>
                </a:lnTo>
                <a:lnTo>
                  <a:pt x="f3" y="f2"/>
                </a:lnTo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775DFEB-99D9-44F8-A33D-3CFC94AEB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6" y="559676"/>
            <a:ext cx="3833905" cy="4952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F0DBE2-40F1-4793-9902-4C69BC071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81603" y="569067"/>
            <a:ext cx="6248396" cy="565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8A92721-17CC-4FEF-89D7-3F44926B514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1996" y="5930057"/>
            <a:ext cx="381485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000" b="0" i="1" u="none" strike="noStrike" kern="1200" cap="none" spc="0" baseline="0">
                <a:solidFill>
                  <a:srgbClr val="262626"/>
                </a:solidFill>
                <a:uFillTx/>
                <a:latin typeface="Century Schoolbook"/>
              </a:defRPr>
            </a:lvl1pPr>
          </a:lstStyle>
          <a:p>
            <a:pPr lvl="0"/>
            <a:fld id="{AA4D941C-144E-4D97-A050-D3B00D75C287}" type="datetime1">
              <a:rPr lang="en-GB"/>
              <a:pPr lvl="0"/>
              <a:t>30/11/2021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2A920E-DF29-4C77-A0FC-CCB0FC3E4B7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761996" y="6314444"/>
            <a:ext cx="381485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1" i="1" u="none" strike="noStrike" kern="1200" cap="none" spc="0" baseline="0">
                <a:solidFill>
                  <a:srgbClr val="262626"/>
                </a:solidFill>
                <a:uFillTx/>
                <a:latin typeface="Century Schoolbook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F5138E-F4B9-4402-9B9B-44F230CA085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84009" y="5607594"/>
            <a:ext cx="40798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1" u="none" strike="noStrike" kern="1200" cap="none" spc="0" baseline="0">
                <a:solidFill>
                  <a:srgbClr val="F5F5F5"/>
                </a:solidFill>
                <a:uFillTx/>
                <a:latin typeface="Century Schoolbook"/>
              </a:defRPr>
            </a:lvl1pPr>
          </a:lstStyle>
          <a:p>
            <a:pPr lvl="0"/>
            <a:fld id="{270F88C4-E2FD-4B91-BE88-0AE694F250B9}" type="slidenum">
              <a:t>‹#›</a:t>
            </a:fld>
            <a:endParaRPr lang="en-GB"/>
          </a:p>
        </p:txBody>
      </p:sp>
      <p:cxnSp>
        <p:nvCxnSpPr>
          <p:cNvPr id="8" name="Straight Connector 9" title="Horizontal Rule Line">
            <a:extLst>
              <a:ext uri="{FF2B5EF4-FFF2-40B4-BE49-F238E27FC236}">
                <a16:creationId xmlns:a16="http://schemas.microsoft.com/office/drawing/2014/main" id="{1DF2D329-98D3-4F4C-B4DC-FE9EF9A11034}"/>
              </a:ext>
            </a:extLst>
          </p:cNvPr>
          <p:cNvCxnSpPr/>
          <p:nvPr/>
        </p:nvCxnSpPr>
        <p:spPr>
          <a:xfrm>
            <a:off x="0" y="6199732"/>
            <a:ext cx="4495803" cy="0"/>
          </a:xfrm>
          <a:prstGeom prst="straightConnector1">
            <a:avLst/>
          </a:prstGeom>
          <a:noFill/>
          <a:ln w="25402" cap="flat">
            <a:solidFill>
              <a:srgbClr val="262626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5000" b="0" i="1" u="none" strike="noStrike" kern="1200" cap="none" spc="0" baseline="0">
          <a:solidFill>
            <a:srgbClr val="262626"/>
          </a:solidFill>
          <a:uFillTx/>
          <a:latin typeface="Century Schoolbook"/>
        </a:defRPr>
      </a:lvl1pPr>
    </p:titleStyle>
    <p:bodyStyle>
      <a:lvl1pPr marL="283464" marR="0" lvl="0" indent="-283464" algn="l" defTabSz="914400" rtl="0" fontAlgn="auto" hangingPunct="1">
        <a:lnSpc>
          <a:spcPct val="112000"/>
        </a:lnSpc>
        <a:spcBef>
          <a:spcPts val="9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262626"/>
          </a:solidFill>
          <a:uFillTx/>
          <a:latin typeface="Corbel"/>
        </a:defRPr>
      </a:lvl1pPr>
      <a:lvl2pPr marL="685800" marR="0" lvl="1" indent="-283464" algn="l" defTabSz="914400" rtl="0" fontAlgn="auto" hangingPunct="1">
        <a:lnSpc>
          <a:spcPct val="112000"/>
        </a:lnSpc>
        <a:spcBef>
          <a:spcPts val="900"/>
        </a:spcBef>
        <a:spcAft>
          <a:spcPts val="0"/>
        </a:spcAft>
        <a:buSzPct val="100000"/>
        <a:buFont typeface="Corbel" pitchFamily="34"/>
        <a:buChar char="–"/>
        <a:tabLst/>
        <a:defRPr lang="en-US" sz="1800" b="0" i="0" u="none" strike="noStrike" kern="1200" cap="none" spc="0" baseline="0">
          <a:solidFill>
            <a:srgbClr val="262626"/>
          </a:solidFill>
          <a:uFillTx/>
          <a:latin typeface="Corbel"/>
        </a:defRPr>
      </a:lvl2pPr>
      <a:lvl3pPr marL="1143000" marR="0" lvl="2" indent="-283464" algn="l" defTabSz="914400" rtl="0" fontAlgn="auto" hangingPunct="1">
        <a:lnSpc>
          <a:spcPct val="112000"/>
        </a:lnSpc>
        <a:spcBef>
          <a:spcPts val="9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262626"/>
          </a:solidFill>
          <a:uFillTx/>
          <a:latin typeface="Corbel"/>
        </a:defRPr>
      </a:lvl3pPr>
      <a:lvl4pPr marL="1600200" marR="0" lvl="3" indent="-283464" algn="l" defTabSz="914400" rtl="0" fontAlgn="auto" hangingPunct="1">
        <a:lnSpc>
          <a:spcPct val="112000"/>
        </a:lnSpc>
        <a:spcBef>
          <a:spcPts val="900"/>
        </a:spcBef>
        <a:spcAft>
          <a:spcPts val="0"/>
        </a:spcAft>
        <a:buSzPct val="100000"/>
        <a:buFont typeface="Corbel" pitchFamily="34"/>
        <a:buChar char="–"/>
        <a:tabLst/>
        <a:defRPr lang="en-US" sz="1400" b="0" i="0" u="none" strike="noStrike" kern="1200" cap="none" spc="0" baseline="0">
          <a:solidFill>
            <a:srgbClr val="262626"/>
          </a:solidFill>
          <a:uFillTx/>
          <a:latin typeface="Corbel"/>
        </a:defRPr>
      </a:lvl4pPr>
      <a:lvl5pPr marL="2057400" marR="0" lvl="4" indent="-283464" algn="l" defTabSz="914400" rtl="0" fontAlgn="auto" hangingPunct="1">
        <a:lnSpc>
          <a:spcPct val="112000"/>
        </a:lnSpc>
        <a:spcBef>
          <a:spcPts val="900"/>
        </a:spcBef>
        <a:spcAft>
          <a:spcPts val="0"/>
        </a:spcAft>
        <a:buSzPct val="100000"/>
        <a:buFont typeface="Arial" pitchFamily="34"/>
        <a:buChar char="•"/>
        <a:tabLst/>
        <a:defRPr lang="en-US" sz="1400" b="0" i="1" u="none" strike="noStrike" kern="1200" cap="none" spc="0" baseline="0">
          <a:solidFill>
            <a:srgbClr val="262626"/>
          </a:solidFill>
          <a:uFillTx/>
          <a:latin typeface="Corbe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4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2.jp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jp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3.jp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tags" Target="../tags/tag3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image" Target="../media/image2.jpg"/><Relationship Id="rId2" Type="http://schemas.microsoft.com/office/2007/relationships/media" Target="../media/media4.mp4"/><Relationship Id="rId1" Type="http://schemas.openxmlformats.org/officeDocument/2006/relationships/tags" Target="../tags/tag4.xml"/><Relationship Id="rId6" Type="http://schemas.openxmlformats.org/officeDocument/2006/relationships/image" Target="../media/image3.jp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3A5C214-596E-49E4-A4C8-BD0BEB70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222" y="1217130"/>
            <a:ext cx="2927552" cy="29275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BC8C643-62AB-4951-AD9C-050170F598F9}"/>
              </a:ext>
            </a:extLst>
          </p:cNvPr>
          <p:cNvSpPr txBox="1"/>
          <p:nvPr/>
        </p:nvSpPr>
        <p:spPr>
          <a:xfrm>
            <a:off x="3343549" y="3429000"/>
            <a:ext cx="550488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FFC000"/>
                </a:solidFill>
                <a:uFillTx/>
                <a:latin typeface="Corbel"/>
              </a:rPr>
              <a:t>Smart Egg Candling System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AF1F719-AEE9-41A4-83DA-66E6C2711266}"/>
              </a:ext>
            </a:extLst>
          </p:cNvPr>
          <p:cNvSpPr/>
          <p:nvPr/>
        </p:nvSpPr>
        <p:spPr>
          <a:xfrm>
            <a:off x="3047996" y="4732934"/>
            <a:ext cx="6096003" cy="8309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solidFill>
                  <a:srgbClr val="FFC000"/>
                </a:solidFill>
                <a:uFillTx/>
                <a:latin typeface="Corbel"/>
                <a:cs typeface="Arial" pitchFamily="34"/>
              </a:rPr>
              <a:t>By: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solidFill>
                  <a:srgbClr val="FFC000"/>
                </a:solidFill>
                <a:uFillTx/>
                <a:latin typeface="Corbel"/>
                <a:cs typeface="Arial" pitchFamily="34"/>
              </a:rPr>
              <a:t>Karim Nasir Abdul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 dirty="0">
                <a:solidFill>
                  <a:srgbClr val="FFC000"/>
                </a:solidFill>
                <a:uFillTx/>
                <a:latin typeface="Corbel"/>
                <a:cs typeface="Arial" pitchFamily="34"/>
              </a:rPr>
              <a:t> 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5FBF19E-BB03-4475-BEC8-DF2EDA8C3574}"/>
              </a:ext>
            </a:extLst>
          </p:cNvPr>
          <p:cNvSpPr/>
          <p:nvPr/>
        </p:nvSpPr>
        <p:spPr>
          <a:xfrm>
            <a:off x="5387306" y="6128286"/>
            <a:ext cx="1417374" cy="4565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C000"/>
                </a:solidFill>
                <a:uFillTx/>
                <a:latin typeface="Arial" pitchFamily="34"/>
                <a:ea typeface="Calibri" pitchFamily="34"/>
                <a:cs typeface="Arial" pitchFamily="34"/>
              </a:rPr>
              <a:t>[June 2020]</a:t>
            </a:r>
            <a:r>
              <a:rPr lang="en-GB" sz="1050" b="0" i="0" u="none" strike="noStrike" kern="1200" cap="none" spc="0" baseline="0" dirty="0">
                <a:solidFill>
                  <a:srgbClr val="FFC000"/>
                </a:solidFill>
                <a:uFillTx/>
                <a:latin typeface="Corbel"/>
              </a:rPr>
              <a:t> </a:t>
            </a:r>
            <a:endParaRPr lang="en-GB" sz="1800" b="0" i="0" u="none" strike="noStrike" kern="1200" cap="none" spc="0" baseline="0" dirty="0">
              <a:solidFill>
                <a:srgbClr val="FFC000"/>
              </a:solidFill>
              <a:uFillTx/>
              <a:latin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373DAE6-0D33-4D71-829F-7D531D6433F2}"/>
              </a:ext>
            </a:extLst>
          </p:cNvPr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2E26898-39D2-491C-BCD1-F0B979971BB7}"/>
              </a:ext>
            </a:extLst>
          </p:cNvPr>
          <p:cNvSpPr/>
          <p:nvPr/>
        </p:nvSpPr>
        <p:spPr>
          <a:xfrm>
            <a:off x="1537325" y="1376181"/>
            <a:ext cx="9921944" cy="356732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rPr>
              <a:t> </a:t>
            </a:r>
            <a:endParaRPr lang="en-GB" sz="105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  <a:p>
            <a:pPr marL="0" marR="0" lvl="0" indent="0" algn="ctr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rPr>
              <a:t> </a:t>
            </a:r>
            <a:endParaRPr lang="en-GB" sz="105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  <a:p>
            <a:pPr marL="0" marR="0" lvl="0" indent="0" algn="ctr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Calibri" pitchFamily="34"/>
                <a:cs typeface="Arial" pitchFamily="34"/>
              </a:rPr>
              <a:t>A project submitted in partial fulfilment of the requirement for the award </a:t>
            </a:r>
          </a:p>
          <a:p>
            <a:pPr marL="0" marR="0" lvl="0" indent="0" algn="ctr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Calibri" pitchFamily="34"/>
                <a:cs typeface="Arial" pitchFamily="34"/>
              </a:rPr>
              <a:t>of the degree of </a:t>
            </a: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rPr>
              <a:t>BSc. (Hons) Computing Science</a:t>
            </a: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Calibri" pitchFamily="34"/>
                <a:cs typeface="Arial" pitchFamily="34"/>
              </a:rPr>
              <a:t> </a:t>
            </a: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  <a:p>
            <a:pPr marL="0" marR="0" lvl="0" indent="0" algn="ctr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Calibri" pitchFamily="34"/>
                <a:cs typeface="Arial" pitchFamily="34"/>
              </a:rPr>
              <a:t>From </a:t>
            </a: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rPr>
              <a:t>Coventry University </a:t>
            </a: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  <a:p>
            <a:pPr marL="0" marR="0" lvl="0" indent="0" algn="ctr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Calibri" pitchFamily="34"/>
                <a:cs typeface="Arial" pitchFamily="34"/>
              </a:rPr>
              <a:t> </a:t>
            </a:r>
            <a:endParaRPr lang="en-GB" sz="105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  <a:p>
            <a:pPr marL="0" marR="0" lvl="0" indent="0" algn="ctr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FA30D1-0EE9-4BF9-A6DC-712F1FF115E2}"/>
              </a:ext>
            </a:extLst>
          </p:cNvPr>
          <p:cNvSpPr/>
          <p:nvPr/>
        </p:nvSpPr>
        <p:spPr>
          <a:xfrm>
            <a:off x="3047996" y="4179758"/>
            <a:ext cx="6096003" cy="87857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Calibri" pitchFamily="34"/>
                <a:cs typeface="Arial" pitchFamily="34"/>
              </a:rPr>
              <a:t>Supervised by: </a:t>
            </a:r>
            <a:endParaRPr lang="en-GB" sz="105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  <a:p>
            <a:pPr marL="0" marR="0" lvl="0" indent="0" algn="ctr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rPr>
              <a:t>Dr. Lempogo Forgor </a:t>
            </a:r>
            <a:endParaRPr lang="en-GB" sz="1050" b="0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B3E6639-286C-49C9-99B0-AE2919DE4EA1}"/>
              </a:ext>
            </a:extLst>
          </p:cNvPr>
          <p:cNvSpPr/>
          <p:nvPr/>
        </p:nvSpPr>
        <p:spPr>
          <a:xfrm>
            <a:off x="5387315" y="5481818"/>
            <a:ext cx="1417374" cy="4565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ea typeface="Calibri" pitchFamily="34"/>
                <a:cs typeface="Arial" pitchFamily="34"/>
              </a:rPr>
              <a:t>[June 2020]</a:t>
            </a:r>
            <a:r>
              <a:rPr lang="en-GB" sz="1050" b="0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 </a:t>
            </a: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orbel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C618A0AC-D47F-4E2C-8EE6-50560EC214FC}"/>
              </a:ext>
            </a:extLst>
          </p:cNvPr>
          <p:cNvGrpSpPr/>
          <p:nvPr/>
        </p:nvGrpSpPr>
        <p:grpSpPr>
          <a:xfrm>
            <a:off x="4543104" y="919648"/>
            <a:ext cx="3105787" cy="1325880"/>
            <a:chOff x="4543104" y="919648"/>
            <a:chExt cx="3105787" cy="1325880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31722B7E-40FB-4AE4-837F-2FF01A762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3104" y="919648"/>
              <a:ext cx="1435553" cy="132588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E908291C-97B9-407F-AF83-A75256260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1703" y="1663631"/>
              <a:ext cx="1667188" cy="468602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4BA76-9971-4B00-973F-53857BFCA511}"/>
              </a:ext>
            </a:extLst>
          </p:cNvPr>
          <p:cNvSpPr txBox="1"/>
          <p:nvPr/>
        </p:nvSpPr>
        <p:spPr>
          <a:xfrm>
            <a:off x="5311831" y="304796"/>
            <a:ext cx="177157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NOTICE</a:t>
            </a:r>
            <a:endParaRPr lang="en-GB" sz="3600" b="1" i="0" u="none" strike="noStrike" kern="1200" cap="none" spc="0" baseline="0">
              <a:solidFill>
                <a:srgbClr val="000000"/>
              </a:solidFill>
              <a:uFillTx/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2F644-5991-49F6-AB50-AC13718E72A0}"/>
              </a:ext>
            </a:extLst>
          </p:cNvPr>
          <p:cNvSpPr txBox="1"/>
          <p:nvPr/>
        </p:nvSpPr>
        <p:spPr>
          <a:xfrm>
            <a:off x="1291306" y="909087"/>
            <a:ext cx="9609393" cy="169706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This </a:t>
            </a:r>
            <a:r>
              <a:rPr lang="en-GB" sz="2400" dirty="0">
                <a:solidFill>
                  <a:srgbClr val="000000"/>
                </a:solidFill>
                <a:latin typeface="Corbel"/>
              </a:rPr>
              <a:t>presentation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 is apart of the smart egg candling system, purposely to demonstrates the system in operation.</a:t>
            </a:r>
          </a:p>
          <a:p>
            <a:pPr marL="0" marR="0" lvl="0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ED4A3-5A3B-4635-A056-600DE7B1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67188" cy="4686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78C8E86-5F79-4421-83AC-C21378A20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511" y="0"/>
            <a:ext cx="974494" cy="8018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B5CD52-D23A-49F9-A715-D611E232EC16}"/>
              </a:ext>
            </a:extLst>
          </p:cNvPr>
          <p:cNvSpPr/>
          <p:nvPr/>
        </p:nvSpPr>
        <p:spPr>
          <a:xfrm>
            <a:off x="1291302" y="5089716"/>
            <a:ext cx="9355678" cy="70788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NB: 3 eggs were utilized in this presentation. Two were of late stages, with one of early stage. Middle stage eggs weren’t </a:t>
            </a:r>
            <a:r>
              <a:rPr lang="en-US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present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during this presentation.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4D6695-91F8-4C5B-B393-3E0611C5F4D1}"/>
              </a:ext>
            </a:extLst>
          </p:cNvPr>
          <p:cNvSpPr/>
          <p:nvPr/>
        </p:nvSpPr>
        <p:spPr>
          <a:xfrm>
            <a:off x="1291301" y="2303467"/>
            <a:ext cx="9144000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Corbel"/>
              </a:rPr>
              <a:t>The </a:t>
            </a:r>
            <a:r>
              <a:rPr lang="en-GB" sz="2400" dirty="0">
                <a:solidFill>
                  <a:srgbClr val="000000"/>
                </a:solidFill>
                <a:latin typeface="Corbel"/>
              </a:rPr>
              <a:t>presentation</a:t>
            </a:r>
            <a:r>
              <a:rPr lang="en-US" sz="2400" dirty="0">
                <a:solidFill>
                  <a:srgbClr val="000000"/>
                </a:solidFill>
                <a:latin typeface="Corbel"/>
              </a:rPr>
              <a:t> is organized as presented below:</a:t>
            </a:r>
          </a:p>
          <a:p>
            <a:pPr lvl="2" defTabSz="457200">
              <a:lnSpc>
                <a:spcPct val="15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Corbel"/>
              </a:rPr>
              <a:t>	1. Set-up for the android app (Smart Egg)</a:t>
            </a:r>
          </a:p>
          <a:p>
            <a:pPr lvl="2" defTabSz="457200">
              <a:lnSpc>
                <a:spcPct val="15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Corbel"/>
              </a:rPr>
              <a:t>	2. Preparation of the Egg Candling Unit.</a:t>
            </a:r>
          </a:p>
          <a:p>
            <a:pPr lvl="2" defTabSz="457200">
              <a:lnSpc>
                <a:spcPct val="15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Corbel"/>
              </a:rPr>
              <a:t>	3. The system under Operation.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595A-FB3D-45B1-9855-23B2E50EF4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963" y="1151362"/>
            <a:ext cx="4012175" cy="2277638"/>
          </a:xfrm>
        </p:spPr>
        <p:txBody>
          <a:bodyPr anchorCtr="1"/>
          <a:lstStyle/>
          <a:p>
            <a:pPr lvl="0" algn="ctr"/>
            <a:r>
              <a:rPr lang="en-US" sz="3200" b="1" i="0" dirty="0">
                <a:latin typeface="Corbel"/>
              </a:rPr>
              <a:t>1. SET-UP FOR THE ANDROID APP (SMART EGG)</a:t>
            </a:r>
            <a:endParaRPr lang="en-GB" sz="3200" b="1" i="0" dirty="0">
              <a:latin typeface="Corbe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09944C2-92CE-41D3-AFE8-C16C0229D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667188" cy="4686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D376DE5-B8DA-47ED-8A67-C69AF7651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7511" y="0"/>
            <a:ext cx="974494" cy="8018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20200618_132236_720P">
            <a:extLst>
              <a:ext uri="{FF2B5EF4-FFF2-40B4-BE49-F238E27FC236}">
                <a16:creationId xmlns:a16="http://schemas.microsoft.com/office/drawing/2014/main" id="{A05DC29E-E4B0-4994-823D-6D2353C758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302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1076" y="0"/>
            <a:ext cx="4012175" cy="685800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28D102-D158-4AB7-99FB-6FA5F3D27B8A}"/>
              </a:ext>
            </a:extLst>
          </p:cNvPr>
          <p:cNvCxnSpPr/>
          <p:nvPr/>
        </p:nvCxnSpPr>
        <p:spPr>
          <a:xfrm>
            <a:off x="1912882" y="3699642"/>
            <a:ext cx="12612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D1015A-EA2E-4F52-859C-4E9C3908B80B}"/>
              </a:ext>
            </a:extLst>
          </p:cNvPr>
          <p:cNvSpPr txBox="1"/>
          <p:nvPr/>
        </p:nvSpPr>
        <p:spPr>
          <a:xfrm>
            <a:off x="479769" y="3376476"/>
            <a:ext cx="156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Demo of the set-up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1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07076-1D8F-45DD-934C-C8EA6E458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2910" y="234301"/>
            <a:ext cx="5980387" cy="760259"/>
          </a:xfrm>
        </p:spPr>
        <p:txBody>
          <a:bodyPr anchorCtr="1">
            <a:normAutofit/>
          </a:bodyPr>
          <a:lstStyle/>
          <a:p>
            <a:pPr lvl="0" algn="ctr"/>
            <a:r>
              <a:rPr lang="en-GB" sz="2200" b="1" i="0" dirty="0">
                <a:latin typeface="Corbel"/>
              </a:rPr>
              <a:t>2. Preparation of the Egg Candling Unit</a:t>
            </a:r>
          </a:p>
        </p:txBody>
      </p:sp>
      <p:pic>
        <p:nvPicPr>
          <p:cNvPr id="3" name="IMG_9236">
            <a:extLst>
              <a:ext uri="{FF2B5EF4-FFF2-40B4-BE49-F238E27FC236}">
                <a16:creationId xmlns:a16="http://schemas.microsoft.com/office/drawing/2014/main" id="{1B0D9027-C6AC-4678-B953-6A9A217AC0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43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6907" y="801892"/>
            <a:ext cx="10464375" cy="59294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D1BAB876-35C0-4CB4-973C-FFBEFDF33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667188" cy="4686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257D053-E22A-4263-9402-BA4E5E482A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7511" y="0"/>
            <a:ext cx="974494" cy="80189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CE9A2D-6DC7-4941-BD67-15909741BACA}"/>
              </a:ext>
            </a:extLst>
          </p:cNvPr>
          <p:cNvCxnSpPr/>
          <p:nvPr/>
        </p:nvCxnSpPr>
        <p:spPr>
          <a:xfrm>
            <a:off x="88010" y="3252665"/>
            <a:ext cx="12612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64508A-600F-42CC-9572-DEB9E6DF7B1B}"/>
              </a:ext>
            </a:extLst>
          </p:cNvPr>
          <p:cNvSpPr/>
          <p:nvPr/>
        </p:nvSpPr>
        <p:spPr>
          <a:xfrm>
            <a:off x="1" y="2263645"/>
            <a:ext cx="12612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Video Demo of the set-up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43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F4AAA387-3C9B-4847-BE73-B7B418984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7511" y="0"/>
            <a:ext cx="974494" cy="8018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196E1315-66A9-4E0A-9031-272F05E04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667188" cy="4686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20200618_134706_720P">
            <a:extLst>
              <a:ext uri="{FF2B5EF4-FFF2-40B4-BE49-F238E27FC236}">
                <a16:creationId xmlns:a16="http://schemas.microsoft.com/office/drawing/2014/main" id="{B85D42BD-E24C-4F3D-A61C-FEFCADD2439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02773" y="0"/>
            <a:ext cx="399918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8F3F30F3-B749-4068-ADB8-0C0C83E377A0}"/>
              </a:ext>
            </a:extLst>
          </p:cNvPr>
          <p:cNvSpPr/>
          <p:nvPr/>
        </p:nvSpPr>
        <p:spPr>
          <a:xfrm>
            <a:off x="324597" y="2193780"/>
            <a:ext cx="3375044" cy="10772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The system under Operation.</a:t>
            </a:r>
            <a:endParaRPr lang="en-GB" sz="32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94DEE5-1043-44F8-B9B6-D51EF60B090F}"/>
              </a:ext>
            </a:extLst>
          </p:cNvPr>
          <p:cNvCxnSpPr/>
          <p:nvPr/>
        </p:nvCxnSpPr>
        <p:spPr>
          <a:xfrm>
            <a:off x="1912882" y="3699642"/>
            <a:ext cx="12612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92179E-7F24-4BB1-9B30-3E3B4664B982}"/>
              </a:ext>
            </a:extLst>
          </p:cNvPr>
          <p:cNvSpPr txBox="1"/>
          <p:nvPr/>
        </p:nvSpPr>
        <p:spPr>
          <a:xfrm>
            <a:off x="479769" y="3376476"/>
            <a:ext cx="156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Demo of the system in operation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60B348-5C9D-4945-BFBA-A35E9DECE439}"/>
              </a:ext>
            </a:extLst>
          </p:cNvPr>
          <p:cNvSpPr/>
          <p:nvPr/>
        </p:nvSpPr>
        <p:spPr>
          <a:xfrm>
            <a:off x="126124" y="559492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>
                <a:solidFill>
                  <a:srgbClr val="000000"/>
                </a:solidFill>
              </a:rPr>
              <a:t>NB: Internet was off during this demonstration. 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9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9237">
            <a:extLst>
              <a:ext uri="{FF2B5EF4-FFF2-40B4-BE49-F238E27FC236}">
                <a16:creationId xmlns:a16="http://schemas.microsoft.com/office/drawing/2014/main" id="{9E793A23-BB8F-4A0D-95A6-5F681126DF8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6553" y="801892"/>
            <a:ext cx="10447281" cy="59197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5B6B1E6-951D-458E-AD27-76ACE8870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667188" cy="4686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2AD528FD-6C67-41D9-B7C7-1213038AE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7511" y="0"/>
            <a:ext cx="974494" cy="8018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C8A0B89-9431-4DEE-A203-D0FA7BCB3390}"/>
              </a:ext>
            </a:extLst>
          </p:cNvPr>
          <p:cNvSpPr/>
          <p:nvPr/>
        </p:nvSpPr>
        <p:spPr>
          <a:xfrm>
            <a:off x="1576553" y="149641"/>
            <a:ext cx="9101955" cy="46166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0000"/>
                </a:solidFill>
                <a:uFillTx/>
                <a:latin typeface="Corbel"/>
              </a:rPr>
              <a:t>THE SYSTEM UNDER OPERATION (A DISTANCE VIEW).</a:t>
            </a:r>
            <a:endParaRPr lang="en-GB" sz="24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C0B294-FCA9-4D8A-994C-495A2DA06C36}"/>
              </a:ext>
            </a:extLst>
          </p:cNvPr>
          <p:cNvCxnSpPr/>
          <p:nvPr/>
        </p:nvCxnSpPr>
        <p:spPr>
          <a:xfrm>
            <a:off x="88010" y="3429000"/>
            <a:ext cx="12612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F982B96-4770-4826-A6C5-85DE83B331FE}"/>
              </a:ext>
            </a:extLst>
          </p:cNvPr>
          <p:cNvSpPr/>
          <p:nvPr/>
        </p:nvSpPr>
        <p:spPr>
          <a:xfrm>
            <a:off x="0" y="1775337"/>
            <a:ext cx="12612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more distance view of the system in operation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5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C5466D28-06D6-47DB-BAD0-73286B7C1127}"/>
              </a:ext>
            </a:extLst>
          </p:cNvPr>
          <p:cNvSpPr/>
          <p:nvPr/>
        </p:nvSpPr>
        <p:spPr>
          <a:xfrm>
            <a:off x="345619" y="801892"/>
            <a:ext cx="3375044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000000"/>
                </a:solidFill>
                <a:uFillTx/>
                <a:latin typeface="Corbel"/>
              </a:rPr>
              <a:t>Summary </a:t>
            </a:r>
            <a:endParaRPr lang="en-GB" sz="36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875BD-DD03-48C6-B768-033DB5EA36EF}"/>
              </a:ext>
            </a:extLst>
          </p:cNvPr>
          <p:cNvSpPr txBox="1"/>
          <p:nvPr/>
        </p:nvSpPr>
        <p:spPr>
          <a:xfrm>
            <a:off x="1289007" y="1719957"/>
            <a:ext cx="10415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In this Presentation, Three Eggs were classified using the smart egg candling system. Two had the results of “late Stage”, with one as “Early Stage”.</a:t>
            </a:r>
          </a:p>
          <a:p>
            <a:endParaRPr lang="en-GB" sz="2800" dirty="0"/>
          </a:p>
          <a:p>
            <a:r>
              <a:rPr lang="en-GB" sz="2800" dirty="0"/>
              <a:t>Internet wasn’t used, and the classification was as fast as less than 3 seconds.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D76675-0641-43EA-B141-241C81737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67188" cy="4686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2CF3D86-7DE6-465C-A78F-A895674E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511" y="0"/>
            <a:ext cx="974494" cy="80189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0058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44FF-8C08-4307-97BD-4E31DEBE68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90373" y="2845969"/>
            <a:ext cx="7034360" cy="4268967"/>
          </a:xfrm>
        </p:spPr>
        <p:txBody>
          <a:bodyPr/>
          <a:lstStyle/>
          <a:p>
            <a:pPr lvl="0"/>
            <a:r>
              <a:rPr lang="en-GB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AE89C-1D9E-4A4B-B485-2FA15910BE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61217" y="3860020"/>
            <a:ext cx="7034360" cy="706355"/>
          </a:xfrm>
        </p:spPr>
        <p:txBody>
          <a:bodyPr/>
          <a:lstStyle/>
          <a:p>
            <a:pPr lvl="0"/>
            <a:r>
              <a:rPr lang="en-GB"/>
              <a:t>THANK YOU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heme/theme1.xml><?xml version="1.0" encoding="utf-8"?>
<a:theme xmlns:a="http://schemas.openxmlformats.org/drawingml/2006/main" name="Head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TM10001103%5b%5bfn=Headlines%5d%5d</Template>
  <TotalTime>1266</TotalTime>
  <Words>263</Words>
  <Application>Microsoft Office PowerPoint</Application>
  <PresentationFormat>Widescreen</PresentationFormat>
  <Paragraphs>36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Schoolbook</vt:lpstr>
      <vt:lpstr>Corbel</vt:lpstr>
      <vt:lpstr>Headlines</vt:lpstr>
      <vt:lpstr>PowerPoint Presentation</vt:lpstr>
      <vt:lpstr>PowerPoint Presentation</vt:lpstr>
      <vt:lpstr>PowerPoint Presentation</vt:lpstr>
      <vt:lpstr>1. SET-UP FOR THE ANDROID APP (SMART EGG)</vt:lpstr>
      <vt:lpstr>2. Preparation of the Egg Candling Unit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nasir karim</dc:creator>
  <cp:lastModifiedBy>Abdul</cp:lastModifiedBy>
  <cp:revision>41</cp:revision>
  <dcterms:created xsi:type="dcterms:W3CDTF">2020-06-18T18:19:42Z</dcterms:created>
  <dcterms:modified xsi:type="dcterms:W3CDTF">2021-11-30T11:23:52Z</dcterms:modified>
</cp:coreProperties>
</file>